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2" d="100"/>
          <a:sy n="62" d="100"/>
        </p:scale>
        <p:origin x="667" y="28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Office PowerPoint</Application>
  <PresentationFormat>Custom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David Arrizon</cp:lastModifiedBy>
  <cp:revision>1</cp:revision>
  <dcterms:created xsi:type="dcterms:W3CDTF">2006-08-16T00:00:00Z</dcterms:created>
  <dcterms:modified xsi:type="dcterms:W3CDTF">2026-02-25T20:53:42Z</dcterms:modified>
</cp:coreProperties>
</file>

<file path=docProps/thumbnail.jpeg>
</file>